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1"/>
  </p:notesMasterIdLst>
  <p:handoutMasterIdLst>
    <p:handoutMasterId r:id="rId62"/>
  </p:handoutMasterIdLst>
  <p:sldIdLst>
    <p:sldId id="621" r:id="rId2"/>
    <p:sldId id="625" r:id="rId3"/>
    <p:sldId id="626" r:id="rId4"/>
    <p:sldId id="362" r:id="rId5"/>
    <p:sldId id="363" r:id="rId6"/>
    <p:sldId id="310" r:id="rId7"/>
    <p:sldId id="315" r:id="rId8"/>
    <p:sldId id="316" r:id="rId9"/>
    <p:sldId id="336" r:id="rId10"/>
    <p:sldId id="333" r:id="rId11"/>
    <p:sldId id="335" r:id="rId12"/>
    <p:sldId id="593" r:id="rId13"/>
    <p:sldId id="701" r:id="rId14"/>
    <p:sldId id="269" r:id="rId15"/>
    <p:sldId id="270" r:id="rId16"/>
    <p:sldId id="330" r:id="rId17"/>
    <p:sldId id="648" r:id="rId18"/>
    <p:sldId id="258" r:id="rId19"/>
    <p:sldId id="674" r:id="rId20"/>
    <p:sldId id="696" r:id="rId21"/>
    <p:sldId id="694" r:id="rId22"/>
    <p:sldId id="675" r:id="rId23"/>
    <p:sldId id="697" r:id="rId24"/>
    <p:sldId id="693" r:id="rId25"/>
    <p:sldId id="692" r:id="rId26"/>
    <p:sldId id="608" r:id="rId27"/>
    <p:sldId id="700" r:id="rId28"/>
    <p:sldId id="699" r:id="rId29"/>
    <p:sldId id="265" r:id="rId30"/>
    <p:sldId id="277" r:id="rId31"/>
    <p:sldId id="317" r:id="rId32"/>
    <p:sldId id="360" r:id="rId33"/>
    <p:sldId id="361" r:id="rId34"/>
    <p:sldId id="357" r:id="rId35"/>
    <p:sldId id="399" r:id="rId36"/>
    <p:sldId id="390" r:id="rId37"/>
    <p:sldId id="282" r:id="rId38"/>
    <p:sldId id="338" r:id="rId39"/>
    <p:sldId id="285" r:id="rId40"/>
    <p:sldId id="340" r:id="rId41"/>
    <p:sldId id="318" r:id="rId42"/>
    <p:sldId id="287" r:id="rId43"/>
    <p:sldId id="288" r:id="rId44"/>
    <p:sldId id="290" r:id="rId45"/>
    <p:sldId id="321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477" r:id="rId55"/>
    <p:sldId id="468" r:id="rId56"/>
    <p:sldId id="471" r:id="rId57"/>
    <p:sldId id="617" r:id="rId58"/>
    <p:sldId id="294" r:id="rId59"/>
    <p:sldId id="295" r:id="rId60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3EB049"/>
    <a:srgbClr val="97E1B0"/>
    <a:srgbClr val="91EBB1"/>
    <a:srgbClr val="00FB92"/>
    <a:srgbClr val="00008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 autoAdjust="0"/>
    <p:restoredTop sz="94164" autoAdjust="0"/>
  </p:normalViewPr>
  <p:slideViewPr>
    <p:cSldViewPr>
      <p:cViewPr varScale="1">
        <p:scale>
          <a:sx n="117" d="100"/>
          <a:sy n="117" d="100"/>
        </p:scale>
        <p:origin x="192" y="400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5B819-F6D4-FE07-F094-8E7486669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1B5C1F-8181-514C-15B4-B66D5BFB6B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sg-htc.org/all-hands/" TargetMode="External"/><Relationship Id="rId2" Type="http://schemas.openxmlformats.org/officeDocument/2006/relationships/hyperlink" Target="https://osg-htc.org/spotligh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condor.org/past_condor_weeks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HTC and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July 25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65A9-8FA4-7791-D101-302C4A04D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HTC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9C7D-425E-F65C-361F-610C87B44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OSG website ‘Spotlight’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https://osg-htc.org/spotlight.html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OSG All-Hands Meetings (research talks usually day 1)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https://osg-htc.org/all-hands/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HTCondor Week Presentations (usually first or last day)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https://htcondor.org/past_condor_weeks.html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DE00B-290A-8D25-BD71-EE4C72B2F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8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 Grid Infrastructure)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17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5AF7EB3-F07A-F1D0-C143-D5ACC7A6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A272-31DB-544D-9BEF-B3B7AE262ACA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5CF51BE-51EE-4B42-4AFA-99063853D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A6B0D-DD23-6833-FE60-3530799F4779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200150"/>
            <a:ext cx="2258411" cy="579383"/>
          </a:xfrm>
          <a:prstGeom prst="ellipse">
            <a:avLst/>
          </a:prstGeom>
          <a:noFill/>
          <a:ln w="76200">
            <a:solidFill>
              <a:srgbClr val="3E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3EB049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campus access points</a:t>
            </a: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F69550-786D-4371-A8F4-E92DBD0D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2063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15,000hrs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2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Job Submission with HTCondor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9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OSG?</a:t>
            </a:r>
          </a:p>
          <a:p>
            <a:r>
              <a:rPr lang="en-US" sz="2800" dirty="0"/>
              <a:t>How do you get the most out of the above?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Job Sizes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E7C784F-A847-8DC7-A0AA-D46CBEE4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</a:t>
            </a:r>
            <a:r>
              <a:rPr lang="en-US" sz="2400" i="1" dirty="0"/>
              <a:t>in order</a:t>
            </a:r>
            <a:r>
              <a:rPr lang="en-US" sz="2400" dirty="0"/>
              <a:t>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15836</TotalTime>
  <Words>3496</Words>
  <Application>Microsoft Macintosh PowerPoint</Application>
  <PresentationFormat>On-screen Show (16:9)</PresentationFormat>
  <Paragraphs>621</Paragraphs>
  <Slides>59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 to HTC and HTCondor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Real HTC Use Cases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For Researchers and Campuses</vt:lpstr>
      <vt:lpstr>Example Local Cluster</vt:lpstr>
      <vt:lpstr>PowerPoint Presentation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Reviewing Jobs</vt:lpstr>
      <vt:lpstr>Log File</vt:lpstr>
      <vt:lpstr>Resource Requests</vt:lpstr>
      <vt:lpstr>Ideal OSPool Job Sizes</vt:lpstr>
      <vt:lpstr>Your turn!</vt:lpstr>
      <vt:lpstr>Thoughts on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382</cp:revision>
  <cp:lastPrinted>2017-07-16T13:35:46Z</cp:lastPrinted>
  <dcterms:modified xsi:type="dcterms:W3CDTF">2022-07-25T14:12:09Z</dcterms:modified>
</cp:coreProperties>
</file>